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2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7C59B-0B39-5A88-E2BD-A04C05D0F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E0034E-57FC-54F8-B23A-FA05378B0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98C2BB-BDB3-6553-7137-36790A76C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B4CA0B-7782-5CB6-7880-350C1196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C356F-62E0-1838-C624-F7333136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001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895E7-E597-C47C-DE79-BBEC37DD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276485-8C50-44DD-E35F-2E681BB37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7853BC-9192-6E28-5EA5-E237ABEC9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573154-35A4-60C9-BFE4-1A558AF6A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A719BF-82DD-7215-EB2C-4E1B82BA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721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88E7E39-C553-B7CB-7249-ED924CA832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698A62-7CD9-1095-2AC3-B40AD9D43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A69D9-D744-9C0D-27B4-98302D95B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9CE1E6-6685-F72A-8489-7B484D349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1AF4C9-F6FD-A78F-4700-9FA81853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48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E3226B-0A08-43C6-4F1C-5C9EDBE97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A1439D-69D1-7D1A-F683-1E5798022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49AE5-802A-9D53-D2EC-5CB3B8022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84833A-21AE-249B-A08B-4D5EEFD3C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DECD7B-B8B3-758F-5D91-AB30B20CA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348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C8FB9-7832-93CB-520C-9ED1B3D92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18B429-B787-E5A3-706E-AB4772EDD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31FDAA-F80E-25A3-B714-99F0E6C5E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A6B607-E124-2960-42B7-11E61A86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39FF57-82BA-003F-70DE-C3901894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123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45A838-9F0E-4843-1D45-51C0C208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E8C89B-B9B4-A948-0486-36FED2B8B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DB6260-A06F-6A34-C76F-F5A7A12DA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447A8C-2817-C16E-D3CB-FFAFA51D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979A33-DE80-A230-D3A3-022B6E9BE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8C6398-72C6-B63D-290E-32E66251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770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8E73A-2FF1-CB5E-6D36-B6D8A86E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5BC50A-3CE9-02C5-8E84-DE9C8994B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46B893E-37A5-7E18-20BA-581423284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ED5828-E46E-C431-2A6D-4CC310FDB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3D52BD5-2D6D-019E-966D-B75B079C7C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DCF20B-DA6E-8712-7F11-45C087FC7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C748EEA-EA6D-2348-EB78-AD043DFC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52D34C4-0933-BC23-515A-24AAECDD1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79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952C46-165F-2396-4A12-38D29FD7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0AE42CA-EF5F-DA33-7832-732FB519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E9996E-D1B2-68E9-9099-A4933586A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F7D5FE7-6F54-056E-FF75-E75D88654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337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AB63BB3-E660-A1CB-88AF-0C82CA4DF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087412F-1C1A-B385-C3E8-5E3C9594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B8D00D-92CC-EC81-99CE-D2D08243D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304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EBCE3-AEEB-DB62-D781-339ED3918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C01132-BDAF-7E23-7A72-8954DF857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F37FF8-6F9C-1B85-FA58-F5A25B29D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3BFA9C-06EA-1424-2EBF-F5658812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E03010-C499-59E9-937A-1CF6EE7D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DDA45B-EDE0-7551-3F07-9AEDEF3A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413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6FC5A-4CBC-374F-0B43-924933006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ACC78A5-B1FB-6080-F7AE-2EF76E07C4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2A8528-FA1E-29D3-C0E3-06B2CCA4C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C5C6ED-F216-7203-E0C2-DEA5456A5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99AC33-50A0-CF31-3DBD-503538B40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DC4277-3DDF-7868-FF5E-D9260C06F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5099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4F7598-53FA-D2F2-DD0F-A0579A379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3E85D9-DA74-E1D9-4959-741E65099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8935DC-6FAD-07B1-1E18-539628CAB9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80FE98-2F03-45A7-87A9-1D9A3A6425C4}" type="datetimeFigureOut">
              <a:rPr lang="es-MX" smtClean="0"/>
              <a:t>20/06/2026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D2330B-DF57-EBB4-EB82-41AFB43EC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00C6AD-98C6-8717-7503-CD61CB489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DA045-72EE-4854-9330-9528A002F7F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968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2850D8B-0940-93B6-C8AB-1F7B00397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129" y="927847"/>
            <a:ext cx="7086599" cy="529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BA548BF-5731-EDCA-1960-4D43EC1B5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1" y="558800"/>
            <a:ext cx="8805332" cy="56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55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228F3EA-4158-090A-8F23-7EFDC1493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1" y="656901"/>
            <a:ext cx="5380648" cy="523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9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3D6C11C-44D3-8485-F15E-77358A44B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67" y="694480"/>
            <a:ext cx="6739466" cy="58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047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RENE HERNANDEZ ROJO</dc:creator>
  <cp:lastModifiedBy>RENE HERNANDEZ ROJO</cp:lastModifiedBy>
  <cp:revision>1</cp:revision>
  <dcterms:created xsi:type="dcterms:W3CDTF">2026-06-20T22:50:57Z</dcterms:created>
  <dcterms:modified xsi:type="dcterms:W3CDTF">2026-06-20T22:55:59Z</dcterms:modified>
</cp:coreProperties>
</file>