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22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6D1D-BF9C-4A08-A1F7-8CF271013C02}" type="datetimeFigureOut">
              <a:rPr lang="es-MX" smtClean="0"/>
              <a:t>12/07/2025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3BB7-4A4E-4EDD-8BE8-576E16D7D2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268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6D1D-BF9C-4A08-A1F7-8CF271013C02}" type="datetimeFigureOut">
              <a:rPr lang="es-MX" smtClean="0"/>
              <a:t>12/07/2025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3BB7-4A4E-4EDD-8BE8-576E16D7D2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6D1D-BF9C-4A08-A1F7-8CF271013C02}" type="datetimeFigureOut">
              <a:rPr lang="es-MX" smtClean="0"/>
              <a:t>12/07/2025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3BB7-4A4E-4EDD-8BE8-576E16D7D2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244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6D1D-BF9C-4A08-A1F7-8CF271013C02}" type="datetimeFigureOut">
              <a:rPr lang="es-MX" smtClean="0"/>
              <a:t>12/07/2025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3BB7-4A4E-4EDD-8BE8-576E16D7D2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97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6D1D-BF9C-4A08-A1F7-8CF271013C02}" type="datetimeFigureOut">
              <a:rPr lang="es-MX" smtClean="0"/>
              <a:t>12/07/2025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3BB7-4A4E-4EDD-8BE8-576E16D7D2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893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6D1D-BF9C-4A08-A1F7-8CF271013C02}" type="datetimeFigureOut">
              <a:rPr lang="es-MX" smtClean="0"/>
              <a:t>12/07/2025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3BB7-4A4E-4EDD-8BE8-576E16D7D2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701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6D1D-BF9C-4A08-A1F7-8CF271013C02}" type="datetimeFigureOut">
              <a:rPr lang="es-MX" smtClean="0"/>
              <a:t>12/07/2025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3BB7-4A4E-4EDD-8BE8-576E16D7D2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0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6D1D-BF9C-4A08-A1F7-8CF271013C02}" type="datetimeFigureOut">
              <a:rPr lang="es-MX" smtClean="0"/>
              <a:t>12/07/2025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3BB7-4A4E-4EDD-8BE8-576E16D7D2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30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6D1D-BF9C-4A08-A1F7-8CF271013C02}" type="datetimeFigureOut">
              <a:rPr lang="es-MX" smtClean="0"/>
              <a:t>12/07/2025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3BB7-4A4E-4EDD-8BE8-576E16D7D2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309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6D1D-BF9C-4A08-A1F7-8CF271013C02}" type="datetimeFigureOut">
              <a:rPr lang="es-MX" smtClean="0"/>
              <a:t>12/07/2025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3BB7-4A4E-4EDD-8BE8-576E16D7D2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659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6D1D-BF9C-4A08-A1F7-8CF271013C02}" type="datetimeFigureOut">
              <a:rPr lang="es-MX" smtClean="0"/>
              <a:t>12/07/2025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3BB7-4A4E-4EDD-8BE8-576E16D7D2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16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6D1D-BF9C-4A08-A1F7-8CF271013C02}" type="datetimeFigureOut">
              <a:rPr lang="es-MX" smtClean="0"/>
              <a:t>12/07/2025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3BB7-4A4E-4EDD-8BE8-576E16D7D2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607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50753" t="21938" r="19702" b="10460"/>
          <a:stretch/>
        </p:blipFill>
        <p:spPr>
          <a:xfrm>
            <a:off x="-32957" y="0"/>
            <a:ext cx="6876062" cy="884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hatsApp Video 2025-07-12 at 7.05.01 P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2132" y="486836"/>
            <a:ext cx="4473736" cy="79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4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346" t="22194" r="50395" b="10459"/>
          <a:stretch/>
        </p:blipFill>
        <p:spPr>
          <a:xfrm>
            <a:off x="0" y="111965"/>
            <a:ext cx="6858000" cy="887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7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0466" t="22449" r="20132" b="9948"/>
          <a:stretch/>
        </p:blipFill>
        <p:spPr>
          <a:xfrm>
            <a:off x="0" y="167948"/>
            <a:ext cx="6858000" cy="8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1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347" t="21938" r="50825" b="10460"/>
          <a:stretch/>
        </p:blipFill>
        <p:spPr>
          <a:xfrm>
            <a:off x="0" y="-38446"/>
            <a:ext cx="6858000" cy="90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76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Presentación en pantalla (4:3)</PresentationFormat>
  <Paragraphs>0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Puebla Sánchez</dc:creator>
  <cp:lastModifiedBy>Francisco Puebla Sánchez</cp:lastModifiedBy>
  <cp:revision>1</cp:revision>
  <dcterms:created xsi:type="dcterms:W3CDTF">2025-07-13T04:28:43Z</dcterms:created>
  <dcterms:modified xsi:type="dcterms:W3CDTF">2025-07-13T04:34:00Z</dcterms:modified>
</cp:coreProperties>
</file>