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3" r:id="rId6"/>
    <p:sldId id="262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83" d="100"/>
          <a:sy n="83" d="100"/>
        </p:scale>
        <p:origin x="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386271-0969-CA63-5805-CC6367CE37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3DFEBAE-DF86-5367-4223-6E9006D38E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94A586-2333-A9F5-9978-7439C693E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2697-BEAC-4007-A8EB-F44C29656733}" type="datetimeFigureOut">
              <a:rPr lang="es-MX" smtClean="0"/>
              <a:t>18/06/2026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2881D90-A253-3681-D637-FADF5961F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2A35738-5E83-B353-E532-E53CF20C8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88743-2D9C-4500-97B9-71DF8BB977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5877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0676E4-6CEF-F8C1-51B7-302D3899E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A6FA98D-D426-6573-2668-65840536A6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1457038-B876-6563-BF01-21079EF19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2697-BEAC-4007-A8EB-F44C29656733}" type="datetimeFigureOut">
              <a:rPr lang="es-MX" smtClean="0"/>
              <a:t>18/06/2026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1B4046C-91DA-0B38-1064-11E69D8FE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1255254-7AF8-528A-7FF1-68C92B3BB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88743-2D9C-4500-97B9-71DF8BB977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32146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0086514-2715-1627-DA10-F2A40D3FC5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DDCAFF1-FF1C-1F64-51D3-2AF53420C6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26A26B1-C40A-6E36-2803-8C71DD33F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2697-BEAC-4007-A8EB-F44C29656733}" type="datetimeFigureOut">
              <a:rPr lang="es-MX" smtClean="0"/>
              <a:t>18/06/2026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DB71551-503D-52B4-0C87-01716DAA0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9C6453C-B29E-3F6D-C64F-A8C73FCCC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88743-2D9C-4500-97B9-71DF8BB977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88612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D72CDC-27DE-509C-2133-7BD11B6F5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571730-E400-FDF1-2F7C-20F9CD6CFA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461A14-4EC8-E68E-D985-FE8F6736F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2697-BEAC-4007-A8EB-F44C29656733}" type="datetimeFigureOut">
              <a:rPr lang="es-MX" smtClean="0"/>
              <a:t>18/06/2026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807C9B5-DF92-8FE4-7370-454EA0A3F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26FFD4-4582-9B25-00F9-C5910995D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88743-2D9C-4500-97B9-71DF8BB977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0080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B92C83-F37D-D35B-37D2-CCE932F56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3400B2A-9403-F5DF-23FC-7896345E68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A560D39-38AC-1295-8F8B-94527F0BB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2697-BEAC-4007-A8EB-F44C29656733}" type="datetimeFigureOut">
              <a:rPr lang="es-MX" smtClean="0"/>
              <a:t>18/06/2026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381EA6-DD98-7DB5-C5B4-AB57BE912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C4786C9-1D67-F6CC-8A4B-4145FF704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88743-2D9C-4500-97B9-71DF8BB977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72331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7E9872-D07A-8AD3-6D1E-06A179E1A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6415A5-734B-72DD-521F-C7E58D72FB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7DF7D05-CD67-A9A4-71BC-EF7B1CCC56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7CA8510-CC96-8284-5A7A-B1370B322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2697-BEAC-4007-A8EB-F44C29656733}" type="datetimeFigureOut">
              <a:rPr lang="es-MX" smtClean="0"/>
              <a:t>18/06/2026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9449138-0788-EF6C-48E3-BB187281C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BA52F68-91BC-F21A-482B-4295622F6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88743-2D9C-4500-97B9-71DF8BB977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63730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29CF70-F7B1-6C3E-E6BD-097EEDAD5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2528BAD-EC14-E122-2D7F-401DEA4ADD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97437DC-B934-3998-9905-2DDB1D17DA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8AEABC7-6FF4-EA40-8516-85E89A8C57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F19B5CF-DFBD-2141-F4BB-337AAB9970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386020A-42A9-30C4-8487-313F577D0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2697-BEAC-4007-A8EB-F44C29656733}" type="datetimeFigureOut">
              <a:rPr lang="es-MX" smtClean="0"/>
              <a:t>18/06/2026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13834CC-9154-6CD9-04B6-CFA96647A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2950FC6-9AFD-20F1-025F-85E83B440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88743-2D9C-4500-97B9-71DF8BB977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98638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FF0CE5-3499-4B42-5B43-9BD66EF60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C3CA526-F144-840F-39AE-F7C4A4269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2697-BEAC-4007-A8EB-F44C29656733}" type="datetimeFigureOut">
              <a:rPr lang="es-MX" smtClean="0"/>
              <a:t>18/06/2026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33B345-3B38-582B-5B5F-F60172821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081885B-78C1-CAF9-B151-520B9FD6A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88743-2D9C-4500-97B9-71DF8BB977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20955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8FA95EB-8EC9-1F11-5B42-A150107D0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2697-BEAC-4007-A8EB-F44C29656733}" type="datetimeFigureOut">
              <a:rPr lang="es-MX" smtClean="0"/>
              <a:t>18/06/2026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CF23048-7434-029C-6D21-54ED51D20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01FE566-A334-E524-9E8D-B157EA157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88743-2D9C-4500-97B9-71DF8BB977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75568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A53051-9C09-6DB0-F974-1CF563CD9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17EDAE-5353-CB5A-E53A-3F5BBE44D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92B9C12-3D51-CA67-E69E-BE95CCCAAA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773E65A-D5AF-1D4A-BADB-E132C316B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2697-BEAC-4007-A8EB-F44C29656733}" type="datetimeFigureOut">
              <a:rPr lang="es-MX" smtClean="0"/>
              <a:t>18/06/2026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E4A5125-5A4D-1CD3-11B2-EDF8025E6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4E6D7E5-6D9E-B9C0-A091-350EF10B3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88743-2D9C-4500-97B9-71DF8BB977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15811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0F5E59-F04A-CA31-6714-C49A5CA5A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2E4A3AB-EB11-612E-AA0A-C698D0B14B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7F86F61-6450-8BD6-9427-AF00D5A010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2429132-8945-37DB-E10F-758A4D80E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E2697-BEAC-4007-A8EB-F44C29656733}" type="datetimeFigureOut">
              <a:rPr lang="es-MX" smtClean="0"/>
              <a:t>18/06/2026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E891956-641F-3648-63D4-BF1158AAC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312C210-1F0B-F029-8CF9-4190FE100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88743-2D9C-4500-97B9-71DF8BB977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04985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BBEB648-9DA4-E2F5-B0AA-683F6FC20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2A6C524-9CF9-F312-A602-D550A5D079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B93A80D-452A-C04A-83E8-0D48A57B7D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CE2697-BEAC-4007-A8EB-F44C29656733}" type="datetimeFigureOut">
              <a:rPr lang="es-MX" smtClean="0"/>
              <a:t>18/06/2026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028F6F1-2563-B1E1-A484-4E2B76DE5D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DDD4472-393A-AD70-9039-C3E7D7CEC1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88743-2D9C-4500-97B9-71DF8BB977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72582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4E7ABE5-7B3F-CE2D-B4FF-271DAB9A10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9804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FE8DAA5-BB52-ED35-A227-ED0EF70B9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003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3DA67A9-3E4D-3F5F-708C-149480896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048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0E59F88-A50A-D94F-AD32-70228A972E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427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2A3F890-A9C0-698E-9F59-EEE5EF3C2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071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E37298D-B4DD-DACE-52FB-A076D47206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961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A0752CB-4BC7-38A8-466D-5811D7B570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251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92F4282-6CEB-0DDC-48B1-67097E1B1E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638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CD2B81B-E513-AB98-93D1-5A3FD65F2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71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CA29204-1CC5-0613-9634-B459A5B81E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112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F811995-F945-6F9F-5BE9-C166E3B4E4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0220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Panorámica</PresentationFormat>
  <Paragraphs>0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mariano matamoros</dc:creator>
  <cp:lastModifiedBy>mariano matamoros</cp:lastModifiedBy>
  <cp:revision>1</cp:revision>
  <dcterms:created xsi:type="dcterms:W3CDTF">2026-06-18T15:54:27Z</dcterms:created>
  <dcterms:modified xsi:type="dcterms:W3CDTF">2026-06-18T15:58:19Z</dcterms:modified>
</cp:coreProperties>
</file>